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56" r:id="rId4"/>
    <p:sldId id="257" r:id="rId5"/>
    <p:sldId id="258" r:id="rId6"/>
    <p:sldId id="275" r:id="rId7"/>
    <p:sldId id="261" r:id="rId8"/>
    <p:sldId id="262" r:id="rId9"/>
    <p:sldId id="265" r:id="rId10"/>
    <p:sldId id="263" r:id="rId11"/>
    <p:sldId id="264" r:id="rId12"/>
    <p:sldId id="260" r:id="rId13"/>
    <p:sldId id="266" r:id="rId14"/>
    <p:sldId id="259" r:id="rId15"/>
    <p:sldId id="276" r:id="rId16"/>
    <p:sldId id="270" r:id="rId17"/>
    <p:sldId id="267" r:id="rId18"/>
    <p:sldId id="268" r:id="rId19"/>
    <p:sldId id="269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FE57-D456-4C52-89E3-33B96F806C89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26F3-5236-4ADB-BEF5-BF58DD902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26F3-5236-4ADB-BEF5-BF58DD902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1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1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3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7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1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F1F5-7E36-45AC-A98A-77D4B4BEFA1E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558F-37F5-40B9-A84E-8BD11C57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url?sa=i&amp;rct=j&amp;q=&amp;esrc=s&amp;frm=1&amp;source=images&amp;cd=&amp;cad=rja&amp;docid=WqA3-lX84nTb0M&amp;tbnid=SpaA6MjlWSFauM:&amp;ved=0CAUQjRw&amp;url=http://www.bajawallpapershd.com/wallpaper-hd-bazinga/&amp;ei=b-tKUsiHKIuCyAGp7YHgCQ&amp;bvm=bv.53371865,d.aWc&amp;psig=AFQjCNE2ig9s4lMaobqgRMuTtxA0fTVy1w&amp;ust=1380728044532861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22.xml"/><Relationship Id="rId20" Type="http://schemas.openxmlformats.org/officeDocument/2006/relationships/slide" Target="slide7.xml"/><Relationship Id="rId21" Type="http://schemas.openxmlformats.org/officeDocument/2006/relationships/slide" Target="slide11.xml"/><Relationship Id="rId10" Type="http://schemas.openxmlformats.org/officeDocument/2006/relationships/slide" Target="slide16.xml"/><Relationship Id="rId11" Type="http://schemas.openxmlformats.org/officeDocument/2006/relationships/slide" Target="slide8.xml"/><Relationship Id="rId12" Type="http://schemas.openxmlformats.org/officeDocument/2006/relationships/slide" Target="slide21.xml"/><Relationship Id="rId13" Type="http://schemas.openxmlformats.org/officeDocument/2006/relationships/slide" Target="slide12.xml"/><Relationship Id="rId14" Type="http://schemas.openxmlformats.org/officeDocument/2006/relationships/slide" Target="slide20.xml"/><Relationship Id="rId15" Type="http://schemas.openxmlformats.org/officeDocument/2006/relationships/slide" Target="slide6.xml"/><Relationship Id="rId16" Type="http://schemas.openxmlformats.org/officeDocument/2006/relationships/slide" Target="slide13.xml"/><Relationship Id="rId17" Type="http://schemas.openxmlformats.org/officeDocument/2006/relationships/slide" Target="slide17.xml"/><Relationship Id="rId18" Type="http://schemas.openxmlformats.org/officeDocument/2006/relationships/slide" Target="slide15.xml"/><Relationship Id="rId19" Type="http://schemas.openxmlformats.org/officeDocument/2006/relationships/slide" Target="slide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slide" Target="slide23.xml"/><Relationship Id="rId4" Type="http://schemas.openxmlformats.org/officeDocument/2006/relationships/slide" Target="slide4.xml"/><Relationship Id="rId5" Type="http://schemas.openxmlformats.org/officeDocument/2006/relationships/slide" Target="slide14.xml"/><Relationship Id="rId6" Type="http://schemas.openxmlformats.org/officeDocument/2006/relationships/slide" Target="slide5.xml"/><Relationship Id="rId7" Type="http://schemas.openxmlformats.org/officeDocument/2006/relationships/slide" Target="slide18.xml"/><Relationship Id="rId8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114" y="4744065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nap ITC" panose="04040A07060A02020202" pitchFamily="82" charset="0"/>
              </a:rPr>
              <a:t>Review Game</a:t>
            </a:r>
            <a:endParaRPr lang="en-US" sz="6000" dirty="0">
              <a:solidFill>
                <a:schemeClr val="bg1"/>
              </a:solidFill>
              <a:latin typeface="Snap ITC" panose="04040A07060A02020202" pitchFamily="82" charset="0"/>
            </a:endParaRPr>
          </a:p>
        </p:txBody>
      </p:sp>
      <p:pic>
        <p:nvPicPr>
          <p:cNvPr id="2050" name="Picture 2" descr="http://1.bp.blogspot.com/-9p_k4KGTjDA/TvsYLhI1K3I/AAAAAAAABT8/sH47RRmxChM/s1600/bazinga_by_flamner-d4b5im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4800"/>
            <a:ext cx="786942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ERASE 1 POINT FROM EVERY TEAM’S SCORE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9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76600"/>
            <a:ext cx="8458203" cy="1143000"/>
          </a:xfrm>
        </p:spPr>
        <p:txBody>
          <a:bodyPr>
            <a:noAutofit/>
          </a:bodyPr>
          <a:lstStyle/>
          <a:p>
            <a:r>
              <a:rPr lang="en-US" sz="6800" dirty="0" smtClean="0">
                <a:latin typeface="Berlin Sans FB" panose="020E0602020502020306" pitchFamily="34" charset="0"/>
              </a:rPr>
              <a:t>ERASE 1 POINT FROM EVERY TEAM’S SCORE EXCEPT FOR YOUR TEAM</a:t>
            </a:r>
            <a:endParaRPr lang="en-US" sz="68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ADD 1 POINT TO</a:t>
            </a:r>
            <a:br>
              <a:rPr lang="en-US" sz="7200" dirty="0" smtClean="0">
                <a:latin typeface="Berlin Sans FB" panose="020E0602020502020306" pitchFamily="34" charset="0"/>
              </a:rPr>
            </a:br>
            <a:r>
              <a:rPr lang="en-US" sz="7200" dirty="0" smtClean="0">
                <a:latin typeface="Berlin Sans FB" panose="020E0602020502020306" pitchFamily="34" charset="0"/>
              </a:rPr>
              <a:t>YOUR TEAM’S SCORE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miley Face 4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429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TAKE 1 POINT AWAY FROM A TEAM AND ADD IT TO</a:t>
            </a:r>
            <a:br>
              <a:rPr lang="en-US" sz="6000" dirty="0" smtClean="0">
                <a:latin typeface="Berlin Sans FB" panose="020E0602020502020306" pitchFamily="34" charset="0"/>
              </a:rPr>
            </a:br>
            <a:r>
              <a:rPr lang="en-US" sz="6000" dirty="0" smtClean="0">
                <a:latin typeface="Berlin Sans FB" panose="020E0602020502020306" pitchFamily="34" charset="0"/>
              </a:rPr>
              <a:t>YOUR TEAM’S SCORE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3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65" y="2819400"/>
            <a:ext cx="6226736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ERASE ALL POINTS FROM A TEAM OF YOUR CHOICE!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2057400" cy="2042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miley Face 4">
            <a:hlinkClick r:id="rId3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6" y="2971800"/>
            <a:ext cx="6836335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ERASE 3 POINTS FROM THE TEAM WITH THE HIGHEST SCORE!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19400"/>
            <a:ext cx="1752600" cy="1739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miley Face 4">
            <a:hlinkClick r:id="rId3" action="ppaction://hlinksldjump"/>
          </p:cNvPr>
          <p:cNvSpPr/>
          <p:nvPr/>
        </p:nvSpPr>
        <p:spPr>
          <a:xfrm>
            <a:off x="457200" y="57912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2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85437"/>
            <a:ext cx="6226736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ERASE ALL POINTS FROM YOUR TEAM’S SCORE!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2057400" cy="2042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miley Face 4">
            <a:hlinkClick r:id="rId3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THE TEAM WITH THE LOWEST SCORE HAS TO DO THE YMCA DANCE!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326" y="228600"/>
            <a:ext cx="518135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THE TEAM WITH THE HIGHEST SCORE MUST GIVE EACH OTHER A HIGH FIVE!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326" y="228600"/>
            <a:ext cx="518135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2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THE TEAM WITH THE LOWEST SCORE MUST SING THE ABCs.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326" y="228600"/>
            <a:ext cx="518135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Teacher Directions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your class into teams.  </a:t>
            </a:r>
          </a:p>
          <a:p>
            <a:r>
              <a:rPr lang="en-US" dirty="0" smtClean="0"/>
              <a:t>Give each team a question. </a:t>
            </a:r>
          </a:p>
          <a:p>
            <a:r>
              <a:rPr lang="en-US" dirty="0" smtClean="0"/>
              <a:t>If the team answers correctly, they may choose a card (1-20).  If the team answers incorrectly, they pass their turn.</a:t>
            </a:r>
          </a:p>
          <a:p>
            <a:r>
              <a:rPr lang="en-US" dirty="0" smtClean="0"/>
              <a:t>Click on the chosen card and it will reveal an activity (point or action).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3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EVERYONE MUST STAND ON ONE LEG FOR 10 SECONDS!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326" y="228600"/>
            <a:ext cx="518135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EVERYONE MUST MAKE ANIMAL NOISES FOR 5 SECONDS!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326" y="228600"/>
            <a:ext cx="518135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1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YOUR TEAM HAS TO DO A SILLY DANCE FOR 10 SECONDS!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326" y="228600"/>
            <a:ext cx="518135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124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EVERYONE MUST DO A SILLY DANCE FOR 10 SECONDS!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326" y="228600"/>
            <a:ext cx="518135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152400" y="3810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31618" y="1752601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2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152400" y="31242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3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152400" y="45720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4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1676400" y="3810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5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1641764" y="1752601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6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1627909" y="31242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7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2" name="Rounded Rectangle 11">
            <a:hlinkClick r:id="rId10" action="ppaction://hlinksldjump"/>
          </p:cNvPr>
          <p:cNvSpPr/>
          <p:nvPr/>
        </p:nvSpPr>
        <p:spPr>
          <a:xfrm>
            <a:off x="1655619" y="45720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8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3" name="Rounded Rectangle 12">
            <a:hlinkClick r:id="rId11" action="ppaction://hlinksldjump"/>
          </p:cNvPr>
          <p:cNvSpPr/>
          <p:nvPr/>
        </p:nvSpPr>
        <p:spPr>
          <a:xfrm>
            <a:off x="3200400" y="3810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9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4" name="Rounded Rectangle 13">
            <a:hlinkClick r:id="rId12" action="ppaction://hlinksldjump"/>
          </p:cNvPr>
          <p:cNvSpPr/>
          <p:nvPr/>
        </p:nvSpPr>
        <p:spPr>
          <a:xfrm>
            <a:off x="3186545" y="1738747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10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5" name="Rounded Rectangle 14">
            <a:hlinkClick r:id="rId13" action="ppaction://hlinksldjump"/>
          </p:cNvPr>
          <p:cNvSpPr/>
          <p:nvPr/>
        </p:nvSpPr>
        <p:spPr>
          <a:xfrm>
            <a:off x="3186545" y="31242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11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6" name="Rounded Rectangle 15">
            <a:hlinkClick r:id="rId14" action="ppaction://hlinksldjump"/>
          </p:cNvPr>
          <p:cNvSpPr/>
          <p:nvPr/>
        </p:nvSpPr>
        <p:spPr>
          <a:xfrm>
            <a:off x="3149674" y="4599709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12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7" name="Rounded Rectangle 16">
            <a:hlinkClick r:id="rId15" action="ppaction://hlinksldjump"/>
          </p:cNvPr>
          <p:cNvSpPr/>
          <p:nvPr/>
        </p:nvSpPr>
        <p:spPr>
          <a:xfrm>
            <a:off x="4724400" y="3810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13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4717473" y="1752601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14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19" name="Rounded Rectangle 18">
            <a:hlinkClick r:id="rId16" action="ppaction://hlinksldjump"/>
          </p:cNvPr>
          <p:cNvSpPr/>
          <p:nvPr/>
        </p:nvSpPr>
        <p:spPr>
          <a:xfrm>
            <a:off x="4724400" y="3151909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15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20" name="Rounded Rectangle 19">
            <a:hlinkClick r:id="rId17" action="ppaction://hlinksldjump"/>
          </p:cNvPr>
          <p:cNvSpPr/>
          <p:nvPr/>
        </p:nvSpPr>
        <p:spPr>
          <a:xfrm>
            <a:off x="4696691" y="4599709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16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21" name="Rounded Rectangle 20">
            <a:hlinkClick r:id="rId18" action="ppaction://hlinksldjump"/>
          </p:cNvPr>
          <p:cNvSpPr/>
          <p:nvPr/>
        </p:nvSpPr>
        <p:spPr>
          <a:xfrm>
            <a:off x="6248400" y="381000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17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22" name="Rounded Rectangle 21">
            <a:hlinkClick r:id="rId19" action="ppaction://hlinksldjump"/>
          </p:cNvPr>
          <p:cNvSpPr/>
          <p:nvPr/>
        </p:nvSpPr>
        <p:spPr>
          <a:xfrm>
            <a:off x="6248400" y="1752601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18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23" name="Rounded Rectangle 22">
            <a:hlinkClick r:id="rId20" action="ppaction://hlinksldjump"/>
          </p:cNvPr>
          <p:cNvSpPr/>
          <p:nvPr/>
        </p:nvSpPr>
        <p:spPr>
          <a:xfrm>
            <a:off x="6248400" y="3193473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19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24" name="Rounded Rectangle 23">
            <a:hlinkClick r:id="rId21" action="ppaction://hlinksldjump"/>
          </p:cNvPr>
          <p:cNvSpPr/>
          <p:nvPr/>
        </p:nvSpPr>
        <p:spPr>
          <a:xfrm>
            <a:off x="6248400" y="4613564"/>
            <a:ext cx="1371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Impact" panose="020B0806030902050204" pitchFamily="34" charset="0"/>
              </a:rPr>
              <a:t>20</a:t>
            </a:r>
            <a:endParaRPr lang="en-US" sz="7200" b="1" dirty="0"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381000"/>
            <a:ext cx="647933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9780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TAKE 1 POINT AWAY FROM THE TEAM OF YOUR CHOICE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ADD 2 POINTS TO</a:t>
            </a:r>
            <a:br>
              <a:rPr lang="en-US" sz="7200" dirty="0" smtClean="0">
                <a:latin typeface="Berlin Sans FB" panose="020E0602020502020306" pitchFamily="34" charset="0"/>
              </a:rPr>
            </a:br>
            <a:r>
              <a:rPr lang="en-US" sz="7200" dirty="0" smtClean="0">
                <a:latin typeface="Berlin Sans FB" panose="020E0602020502020306" pitchFamily="34" charset="0"/>
              </a:rPr>
              <a:t>YOUR TEAM’S SCORE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276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ADD 1 POINTS TO</a:t>
            </a:r>
            <a:br>
              <a:rPr lang="en-US" sz="7200" dirty="0" smtClean="0">
                <a:latin typeface="Berlin Sans FB" panose="020E0602020502020306" pitchFamily="34" charset="0"/>
              </a:rPr>
            </a:br>
            <a:r>
              <a:rPr lang="en-US" sz="7200" dirty="0" smtClean="0">
                <a:latin typeface="Berlin Sans FB" panose="020E0602020502020306" pitchFamily="34" charset="0"/>
              </a:rPr>
              <a:t>YOUR TEAM’S SCORE AND GIVE A TEAM AN EXTRA POINT!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ADD 2 POINTS TO</a:t>
            </a:r>
            <a:br>
              <a:rPr lang="en-US" sz="7200" dirty="0" smtClean="0">
                <a:latin typeface="Berlin Sans FB" panose="020E0602020502020306" pitchFamily="34" charset="0"/>
              </a:rPr>
            </a:br>
            <a:r>
              <a:rPr lang="en-US" sz="7200" dirty="0" smtClean="0">
                <a:latin typeface="Berlin Sans FB" panose="020E0602020502020306" pitchFamily="34" charset="0"/>
              </a:rPr>
              <a:t>THE TEAM WITH THE LOWEST SCORE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8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ADD 3 POINTS TO</a:t>
            </a:r>
            <a:br>
              <a:rPr lang="en-US" sz="7200" dirty="0" smtClean="0">
                <a:latin typeface="Berlin Sans FB" panose="020E0602020502020306" pitchFamily="34" charset="0"/>
              </a:rPr>
            </a:br>
            <a:r>
              <a:rPr lang="en-US" sz="7200" dirty="0" smtClean="0">
                <a:latin typeface="Berlin Sans FB" panose="020E0602020502020306" pitchFamily="34" charset="0"/>
              </a:rPr>
              <a:t>YOUR TEAM’S SCORE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ALL TEAMS GET 2 POINTS!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45" y="228600"/>
            <a:ext cx="476771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ACTIVITY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miley Face 3">
            <a:hlinkClick r:id="rId2" action="ppaction://hlinksldjump"/>
          </p:cNvPr>
          <p:cNvSpPr/>
          <p:nvPr/>
        </p:nvSpPr>
        <p:spPr>
          <a:xfrm>
            <a:off x="533400" y="5715000"/>
            <a:ext cx="762000" cy="762000"/>
          </a:xfrm>
          <a:prstGeom prst="smileyFac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302</Words>
  <Application>Microsoft Macintosh PowerPoint</Application>
  <PresentationFormat>On-screen Show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Teacher Directions</vt:lpstr>
      <vt:lpstr>PowerPoint Presentation</vt:lpstr>
      <vt:lpstr>TAKE 1 POINT AWAY FROM THE TEAM OF YOUR CHOICE</vt:lpstr>
      <vt:lpstr>ADD 2 POINTS TO YOUR TEAM’S SCORE</vt:lpstr>
      <vt:lpstr>ADD 1 POINTS TO YOUR TEAM’S SCORE AND GIVE A TEAM AN EXTRA POINT!</vt:lpstr>
      <vt:lpstr>ADD 2 POINTS TO THE TEAM WITH THE LOWEST SCORE</vt:lpstr>
      <vt:lpstr>ADD 3 POINTS TO YOUR TEAM’S SCORE</vt:lpstr>
      <vt:lpstr>ALL TEAMS GET 2 POINTS!</vt:lpstr>
      <vt:lpstr>ERASE 1 POINT FROM EVERY TEAM’S SCORE</vt:lpstr>
      <vt:lpstr>ERASE 1 POINT FROM EVERY TEAM’S SCORE EXCEPT FOR YOUR TEAM</vt:lpstr>
      <vt:lpstr>ADD 1 POINT TO YOUR TEAM’S SCORE</vt:lpstr>
      <vt:lpstr>TAKE 1 POINT AWAY FROM A TEAM AND ADD IT TO YOUR TEAM’S SCORE</vt:lpstr>
      <vt:lpstr>ERASE ALL POINTS FROM A TEAM OF YOUR CHOICE!</vt:lpstr>
      <vt:lpstr>ERASE 3 POINTS FROM THE TEAM WITH THE HIGHEST SCORE!</vt:lpstr>
      <vt:lpstr>ERASE ALL POINTS FROM YOUR TEAM’S SCORE!</vt:lpstr>
      <vt:lpstr>THE TEAM WITH THE LOWEST SCORE HAS TO DO THE YMCA DANCE!</vt:lpstr>
      <vt:lpstr>THE TEAM WITH THE HIGHEST SCORE MUST GIVE EACH OTHER A HIGH FIVE!</vt:lpstr>
      <vt:lpstr>THE TEAM WITH THE LOWEST SCORE MUST SING THE ABCs.</vt:lpstr>
      <vt:lpstr>EVERYONE MUST STAND ON ONE LEG FOR 10 SECONDS!</vt:lpstr>
      <vt:lpstr>EVERYONE MUST MAKE ANIMAL NOISES FOR 5 SECONDS!</vt:lpstr>
      <vt:lpstr>YOUR TEAM HAS TO DO A SILLY DANCE FOR 10 SECONDS!</vt:lpstr>
      <vt:lpstr>EVERYONE MUST DO A SILLY DANCE FOR 10 SECONDS!</vt:lpstr>
    </vt:vector>
  </TitlesOfParts>
  <Company>IPSD #204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 Services</dc:creator>
  <cp:lastModifiedBy>Michelle Mebius</cp:lastModifiedBy>
  <cp:revision>8</cp:revision>
  <dcterms:created xsi:type="dcterms:W3CDTF">2013-10-01T14:16:20Z</dcterms:created>
  <dcterms:modified xsi:type="dcterms:W3CDTF">2017-01-09T12:26:27Z</dcterms:modified>
</cp:coreProperties>
</file>